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Merriweather" panose="020B0604020202020204" charset="0"/>
      <p:regular r:id="rId16"/>
      <p:bold r:id="rId17"/>
      <p:italic r:id="rId18"/>
      <p:boldItalic r:id="rId19"/>
    </p:embeddedFont>
    <p:embeddedFont>
      <p:font typeface="Source Sans Pro" panose="020B0604020202020204" charset="0"/>
      <p:regular r:id="rId20"/>
      <p:bold r:id="rId21"/>
      <p:italic r:id="rId22"/>
      <p:boldItalic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020122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2161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478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4963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3824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0367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1389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246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8884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2094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4093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6657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3640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72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1095375" y="613171"/>
            <a:ext cx="6964362" cy="9013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463675" y="1589483"/>
            <a:ext cx="6196012" cy="27027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3050" marR="0" lvl="0" indent="-14351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639763" marR="0" lvl="1" indent="-165418" algn="l" rtl="0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-12065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279525" marR="0" lvl="3" indent="-130175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644650" marR="0" lvl="4" indent="-148589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011679" marR="0" lvl="5" indent="-147319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377440" marR="0" lvl="6" indent="-144779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2743200" marR="0" lvl="7" indent="-142239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108960" marR="0" lvl="8" indent="-152400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454775" y="4356496"/>
            <a:ext cx="121285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914400" y="4356496"/>
            <a:ext cx="5540374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7670800" y="4356496"/>
            <a:ext cx="554037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B8A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0" y="0"/>
            <a:ext cx="7648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chemeClr val="dk1"/>
                </a:solidFill>
              </a:rPr>
              <a:t>Obj:  (Standard 8.1 and WH8.4) Identify and describe the primary causes of the American Revolution.</a:t>
            </a:r>
          </a:p>
        </p:txBody>
      </p:sp>
      <p:sp>
        <p:nvSpPr>
          <p:cNvPr id="10" name="Shape 10"/>
          <p:cNvSpPr txBox="1"/>
          <p:nvPr/>
        </p:nvSpPr>
        <p:spPr>
          <a:xfrm>
            <a:off x="7648200" y="-16950"/>
            <a:ext cx="1483200" cy="27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FF0000"/>
                </a:solidFill>
              </a:rPr>
              <a:t>9/12 - </a:t>
            </a:r>
            <a:r>
              <a:rPr lang="en" b="1">
                <a:solidFill>
                  <a:srgbClr val="0000FF"/>
                </a:solidFill>
              </a:rPr>
              <a:t>16</a:t>
            </a:r>
            <a:r>
              <a:rPr lang="en" b="1">
                <a:solidFill>
                  <a:srgbClr val="FF0000"/>
                </a:solidFill>
              </a:rPr>
              <a:t>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yA0FrWNak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0" y="247575"/>
            <a:ext cx="5832600" cy="71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Causes of the Revolution</a:t>
            </a:r>
          </a:p>
        </p:txBody>
      </p:sp>
      <p:pic>
        <p:nvPicPr>
          <p:cNvPr id="63" name="Shape 63" descr="washingtondelawarep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3881" y="2980817"/>
            <a:ext cx="3097200" cy="15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 descr="D911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5011" y="3309028"/>
            <a:ext cx="2641500" cy="14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 descr="collage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900" y="2443552"/>
            <a:ext cx="2412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Shape 66" descr="revwarsplas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4989" y="1002178"/>
            <a:ext cx="2925899" cy="15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117900" y="882450"/>
            <a:ext cx="5714700" cy="49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/>
              <a:t>You need chromebook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8147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Objective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16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Identify and describe the primary causes of the American Revolution.</a:t>
            </a:r>
          </a:p>
          <a:p>
            <a:pPr marL="457200" lvl="0" indent="-228600">
              <a:spcBef>
                <a:spcPts val="0"/>
              </a:spcBef>
            </a:pPr>
            <a:r>
              <a:rPr lang="en" b="1" u="sng">
                <a:solidFill>
                  <a:schemeClr val="hlink"/>
                </a:solidFill>
                <a:hlinkClick r:id="rId3"/>
              </a:rPr>
              <a:t>Show video part 2</a:t>
            </a:r>
          </a:p>
          <a:p>
            <a:pPr marL="457200" lvl="0" indent="-228600">
              <a:spcBef>
                <a:spcPts val="0"/>
              </a:spcBef>
              <a:buClr>
                <a:srgbClr val="000000"/>
              </a:buClr>
            </a:pPr>
            <a:r>
              <a:rPr lang="en" b="1">
                <a:solidFill>
                  <a:srgbClr val="000000"/>
                </a:solidFill>
              </a:rPr>
              <a:t>Finish Causes of the American Revolution</a:t>
            </a: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b="1">
                <a:solidFill>
                  <a:srgbClr val="000000"/>
                </a:solidFill>
              </a:rPr>
              <a:t>Begin Comic Strip (Fold a Blank piece of Computer paper into 8 parts.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Finish headings (the headings from slides 4 - 6, 8 - 11)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Find 3 facts about each event</a:t>
            </a:r>
          </a:p>
          <a:p>
            <a: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What happened?</a:t>
            </a:r>
          </a:p>
          <a:p>
            <a: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What were the consequences of the event?</a:t>
            </a:r>
          </a:p>
          <a:p>
            <a:pPr marL="1371600" lvl="2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How did the Colonists react to the consequences.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38406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England Gets Involved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903336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Clr>
                <a:srgbClr val="000000"/>
              </a:buClr>
            </a:pPr>
            <a:r>
              <a:rPr lang="en" b="1" dirty="0">
                <a:solidFill>
                  <a:srgbClr val="000000"/>
                </a:solidFill>
              </a:rPr>
              <a:t>For over 100 years England left the colonists in the 13 colonies alone to govern themselves.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</a:pPr>
            <a:r>
              <a:rPr lang="en" b="1" dirty="0">
                <a:solidFill>
                  <a:srgbClr val="000000"/>
                </a:solidFill>
              </a:rPr>
              <a:t>After the French and Indian War, England was in debt and decided to impose taxes on the colonists to pay that debt.</a:t>
            </a:r>
          </a:p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 dirty="0">
                <a:solidFill>
                  <a:schemeClr val="dk1"/>
                </a:solidFill>
              </a:rPr>
              <a:t>Over the next years many additional taxes, Acts, and laws were passed by Parliament, England’s government.</a:t>
            </a:r>
          </a:p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 dirty="0">
                <a:solidFill>
                  <a:schemeClr val="dk1"/>
                </a:solidFill>
              </a:rPr>
              <a:t>The colonists were very upset because they did not have a representative in Parliament to speak for the colonies.  They called this “Taxation Without Representation”.</a:t>
            </a:r>
          </a:p>
          <a:p>
            <a:pPr marL="457200" lvl="0" indent="-228600">
              <a:spcBef>
                <a:spcPts val="0"/>
              </a:spcBef>
              <a:buClr>
                <a:schemeClr val="dk1"/>
              </a:buClr>
            </a:pPr>
            <a:r>
              <a:rPr lang="en" b="1" dirty="0">
                <a:solidFill>
                  <a:schemeClr val="dk1"/>
                </a:solidFill>
              </a:rPr>
              <a:t>Some of these laws included:</a:t>
            </a:r>
          </a:p>
          <a:p>
            <a:pPr lvl="0" rtl="0">
              <a:spcBef>
                <a:spcPts val="0"/>
              </a:spcBef>
              <a:buNone/>
            </a:pPr>
            <a:endParaRPr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0668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Proclamation of 1763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59250" y="971550"/>
            <a:ext cx="8829300" cy="201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Prohibited colonists from settling west of the Appalachian Mountains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Brought in 10,000 British troops to keep the settlers out of the Ohio Valley.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Taxed the colonists to pay for the 10,000 soldiers.</a:t>
            </a:r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3125" y="2588375"/>
            <a:ext cx="4460400" cy="24807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/>
        </p:nvSpPr>
        <p:spPr>
          <a:xfrm>
            <a:off x="154075" y="1900825"/>
            <a:ext cx="7703400" cy="162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800" b="1">
                <a:solidFill>
                  <a:schemeClr val="dk1"/>
                </a:solidFill>
              </a:rPr>
              <a:t>Imagine fighting a war to get new land and then being told you couldn’t go there. 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800" b="1">
                <a:solidFill>
                  <a:schemeClr val="dk1"/>
                </a:solidFill>
              </a:rPr>
              <a:t>What would you do?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1430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Sugar Act of 1764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62000" y="872727"/>
            <a:ext cx="7619999" cy="4988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Lowered the tax on imported sugar and molasses.</a:t>
            </a:r>
          </a:p>
        </p:txBody>
      </p:sp>
      <p:pic>
        <p:nvPicPr>
          <p:cNvPr id="95" name="Shape 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500" y="1518025"/>
            <a:ext cx="4953000" cy="34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1066800" y="422671"/>
            <a:ext cx="6964362" cy="4155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Stamp Act of 1765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189625" y="859625"/>
            <a:ext cx="8769900" cy="1026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  <a:buChar char="O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Required stamps to be purchased and placed on newspapers, almanacs, pamphlets, books, legal documents, playing cards or any paper products.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9475" y="1604650"/>
            <a:ext cx="4170600" cy="340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066800" y="489346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Quartering Act of 1765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248875" y="1028700"/>
            <a:ext cx="859230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Required the colonists to provide shelter and supplies to British troops.</a:t>
            </a:r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 r="52377"/>
          <a:stretch/>
        </p:blipFill>
        <p:spPr>
          <a:xfrm>
            <a:off x="3287625" y="1474325"/>
            <a:ext cx="3159600" cy="35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10668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Townshend Acts of 1767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762000" y="872727"/>
            <a:ext cx="7619999" cy="7274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Imposed a tax on imported goods like glass, lead, paint, paper and tea.</a:t>
            </a: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600200"/>
            <a:ext cx="5707062" cy="3138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1066800" y="285750"/>
            <a:ext cx="6965950" cy="67270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Boston Massacre of 1770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67400" y="914400"/>
            <a:ext cx="8438100" cy="188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Encounter between British troops and citizens of Boston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Patriots antagonized British troops, who were quartered in Boston for the purpose of discouraging demonstrations against the Townshend Acts.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British troops fired on the Patriots, killing 5 people  </a:t>
            </a:r>
          </a:p>
        </p:txBody>
      </p:sp>
      <p:pic>
        <p:nvPicPr>
          <p:cNvPr id="123" name="Shape 123" descr="massacre2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6250" y="2244675"/>
            <a:ext cx="3892800" cy="27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438500" y="2398725"/>
            <a:ext cx="4148100" cy="259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Look at the picture.</a:t>
            </a:r>
          </a:p>
          <a:p>
            <a:pPr marL="457200" lvl="0" indent="-34290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Who appears to be the aggressor (the one starting everything)?</a:t>
            </a:r>
          </a:p>
          <a:p>
            <a:pPr marL="457200" lvl="0" indent="-34290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What are the people on the left doing?</a:t>
            </a:r>
          </a:p>
          <a:p>
            <a:pPr marL="457200" lvl="0" indent="-342900" rtl="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Do you think this is an accurate portrayal of the the event?  Explain your answer.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1066800" y="441721"/>
            <a:ext cx="6964362" cy="4155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Tea Act of 1773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206550" y="891525"/>
            <a:ext cx="8730900" cy="72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Permitted the British East India Tea Company to sell tea at a lower price than colonial tea companies.</a:t>
            </a: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625" y="1649700"/>
            <a:ext cx="6818700" cy="332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1430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Boston Tea Party of 1773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296275" y="872725"/>
            <a:ext cx="8544900" cy="1184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protest against the Tea Act of 1773. 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Colonist dressed as </a:t>
            </a:r>
            <a:r>
              <a:rPr lang="en" sz="1800" b="1"/>
              <a:t>Native Americans</a:t>
            </a: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and dumped British tea into Boston harbor</a:t>
            </a:r>
            <a:r>
              <a:rPr lang="en" sz="1800" b="1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</p:txBody>
      </p:sp>
      <p:pic>
        <p:nvPicPr>
          <p:cNvPr id="138" name="Shape 138" descr="chone_bostonteaparty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3475" y="1685275"/>
            <a:ext cx="4697700" cy="336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 txBox="1"/>
          <p:nvPr/>
        </p:nvSpPr>
        <p:spPr>
          <a:xfrm>
            <a:off x="296275" y="2209100"/>
            <a:ext cx="3211800" cy="237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For what reason did the colonists dress up as Native Americans when they dumped the tea?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222800" y="327425"/>
            <a:ext cx="8324100" cy="587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Coercive/Intolerable Acts of 1774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23250" y="1279250"/>
            <a:ext cx="8174100" cy="78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Closed down state legislatures.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 i="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Closed Boston harbor.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3">
            <a:alphaModFix/>
          </a:blip>
          <a:srcRect l="47621"/>
          <a:stretch/>
        </p:blipFill>
        <p:spPr>
          <a:xfrm>
            <a:off x="4254650" y="876300"/>
            <a:ext cx="4034100" cy="41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237025" y="613175"/>
            <a:ext cx="7822800" cy="90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Closure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1033825" y="1589475"/>
            <a:ext cx="6625800" cy="27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b="1"/>
              <a:t>How did these taxes, laws and events cause the American Revolution?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502</Words>
  <Application>Microsoft Office PowerPoint</Application>
  <PresentationFormat>On-screen Show (16:9)</PresentationFormat>
  <Paragraphs>51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Merriweather</vt:lpstr>
      <vt:lpstr>Arial</vt:lpstr>
      <vt:lpstr>Source Sans Pro</vt:lpstr>
      <vt:lpstr>Courgette</vt:lpstr>
      <vt:lpstr>Verdana</vt:lpstr>
      <vt:lpstr>Times New Roman</vt:lpstr>
      <vt:lpstr>simple-light-2</vt:lpstr>
      <vt:lpstr>Causes of the Revolution</vt:lpstr>
      <vt:lpstr>Objective</vt:lpstr>
      <vt:lpstr>England Gets Involved</vt:lpstr>
      <vt:lpstr>Proclamation of 1763</vt:lpstr>
      <vt:lpstr>Sugar Act of 1764</vt:lpstr>
      <vt:lpstr>Stamp Act of 1765</vt:lpstr>
      <vt:lpstr>Quartering Act of 1765</vt:lpstr>
      <vt:lpstr>Townshend Acts of 1767</vt:lpstr>
      <vt:lpstr>Boston Massacre of 1770</vt:lpstr>
      <vt:lpstr>Tea Act of 1773</vt:lpstr>
      <vt:lpstr>Boston Tea Party of 1773</vt:lpstr>
      <vt:lpstr>Coercive/Intolerable Acts of 1774</vt:lpstr>
      <vt:lpstr>Closure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Causes of the Revolution</dc:title>
  <dc:creator>Terrilyn</dc:creator>
  <cp:lastModifiedBy>Microsoft account</cp:lastModifiedBy>
  <cp:revision>2</cp:revision>
  <dcterms:modified xsi:type="dcterms:W3CDTF">2016-11-26T09:12:18Z</dcterms:modified>
</cp:coreProperties>
</file>